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5" autoAdjust="0"/>
    <p:restoredTop sz="54895"/>
  </p:normalViewPr>
  <p:slideViewPr>
    <p:cSldViewPr snapToGrid="0">
      <p:cViewPr varScale="1">
        <p:scale>
          <a:sx n="85" d="100"/>
          <a:sy n="85" d="100"/>
        </p:scale>
        <p:origin x="3120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Z0-Z31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(P0-P7)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uKernel</a:t>
            </a:r>
            <a:r>
              <a:rPr lang="en-GB" dirty="0"/>
              <a:t>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Re-ordering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095825" y="4943523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4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different widths of SVE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7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4DC7A-3126-0C04-FBE4-99A2AD73A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571" y="3681552"/>
            <a:ext cx="3945980" cy="208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587943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400" dirty="0"/>
                  <a:t>As SVE had an variable length vector (SVL)</a:t>
                </a:r>
              </a:p>
              <a:p>
                <a:pPr lvl="1"/>
                <a:r>
                  <a:rPr lang="en-GB" sz="1400" dirty="0"/>
                  <a:t>SME has variable length tile vector storage (SVL)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9"/>
                <a:stretch>
                  <a:fillRect t="-2956" r="-3725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b="1" dirty="0"/>
              <a:t>What is </a:t>
            </a:r>
            <a:r>
              <a:rPr lang="en-GB" b="1" dirty="0" err="1"/>
              <a:t>KleidiAI</a:t>
            </a:r>
            <a:r>
              <a:rPr lang="en-GB" b="1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r>
              <a:rPr lang="en-GB" dirty="0"/>
              <a:t>Operators are extremely well optimized, written in hand-crafted assembly.</a:t>
            </a:r>
          </a:p>
          <a:p>
            <a:pPr lvl="1"/>
            <a:endParaRPr lang="en-GB" dirty="0"/>
          </a:p>
          <a:p>
            <a:r>
              <a:rPr lang="en-GB" b="1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DD0B-1336-3908-5FBF-9ED08AF5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25575" cy="2521323"/>
          </a:xfrm>
        </p:spPr>
        <p:txBody>
          <a:bodyPr/>
          <a:lstStyle/>
          <a:p>
            <a:r>
              <a:rPr lang="en-US" b="1" dirty="0"/>
              <a:t>Linear Quantization </a:t>
            </a:r>
            <a:r>
              <a:rPr lang="en-US" dirty="0"/>
              <a:t>maps floating point range to quantized range with an optional offset</a:t>
            </a:r>
          </a:p>
          <a:p>
            <a:r>
              <a:rPr lang="en-US" dirty="0"/>
              <a:t>Quantization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Dequantization: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3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5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9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0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1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2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3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4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Pruning</a:t>
            </a:r>
            <a:r>
              <a:rPr lang="en-US" sz="2000" dirty="0"/>
              <a:t>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High</a:t>
            </a:r>
            <a:r>
              <a:rPr lang="en-US" sz="2000" dirty="0"/>
              <a:t> level of </a:t>
            </a:r>
            <a:r>
              <a:rPr lang="en-US" sz="2000" b="1" dirty="0"/>
              <a:t>unstructured sparsity </a:t>
            </a:r>
            <a:r>
              <a:rPr lang="en-US" sz="2000" dirty="0"/>
              <a:t>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</a:t>
            </a:r>
            <a:r>
              <a:rPr lang="en-US" sz="2000" b="1" dirty="0"/>
              <a:t>, Iterative Magnitude Pruning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b="1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Matrices of </a:t>
            </a:r>
            <a:r>
              <a:rPr lang="en-US" sz="2000" b="1" dirty="0" err="1"/>
              <a:t>GenAI</a:t>
            </a:r>
            <a:r>
              <a:rPr lang="en-US" sz="2000" b="1" dirty="0"/>
              <a:t> models are huge! </a:t>
            </a:r>
          </a:p>
          <a:p>
            <a:pPr lvl="1"/>
            <a:r>
              <a:rPr lang="en-US" sz="1800" dirty="0"/>
              <a:t>Can be </a:t>
            </a:r>
            <a:r>
              <a:rPr lang="en-US" sz="1800" b="1" dirty="0"/>
              <a:t>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b="1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b="1" dirty="0"/>
              <a:t>Reducing global memory access, speeds up inference.</a:t>
            </a:r>
            <a:r>
              <a:rPr lang="en-US" sz="2000" dirty="0"/>
              <a:t>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B6E946-AD3D-5F5A-9822-BBE65C62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113" y="478301"/>
            <a:ext cx="2680607" cy="1249973"/>
          </a:xfrm>
          <a:prstGeom prst="rect">
            <a:avLst/>
          </a:prstGeom>
        </p:spPr>
      </p:pic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12829</TotalTime>
  <Words>2102</Words>
  <Application>Microsoft Macintosh PowerPoint</Application>
  <PresentationFormat>Widescreen</PresentationFormat>
  <Paragraphs>383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Outcomes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228</cp:revision>
  <dcterms:created xsi:type="dcterms:W3CDTF">2024-11-20T09:48:17Z</dcterms:created>
  <dcterms:modified xsi:type="dcterms:W3CDTF">2025-03-03T15:09:56Z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